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03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04604" cy="10495331"/>
            <a:chOff x="0" y="0"/>
            <a:chExt cx="18304604" cy="10495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04604" cy="104953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9629" y="-347847"/>
            <a:ext cx="20914350" cy="8492181"/>
            <a:chOff x="-1849629" y="-347847"/>
            <a:chExt cx="20914350" cy="8492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9629" y="-347847"/>
              <a:ext cx="20914350" cy="84921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02499" y="7996864"/>
            <a:ext cx="2573649" cy="6600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84961" y="6982094"/>
            <a:ext cx="1348771" cy="13199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98133" y="1081204"/>
            <a:ext cx="1060887" cy="1039669"/>
            <a:chOff x="10098133" y="1081204"/>
            <a:chExt cx="1060887" cy="10396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8133" y="1081204"/>
              <a:ext cx="1060887" cy="1039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30425" y="1081204"/>
            <a:ext cx="387256" cy="387256"/>
            <a:chOff x="2430425" y="1081204"/>
            <a:chExt cx="387256" cy="3872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0425" y="1081204"/>
              <a:ext cx="387256" cy="3872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8722" y="8980329"/>
            <a:ext cx="1001703" cy="981669"/>
            <a:chOff x="1428722" y="8980329"/>
            <a:chExt cx="1001703" cy="9816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8722" y="8980329"/>
              <a:ext cx="1001703" cy="9816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4567" y="1992998"/>
            <a:ext cx="1769485" cy="1661090"/>
            <a:chOff x="854567" y="1992998"/>
            <a:chExt cx="1769485" cy="166109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13029" y="2257561"/>
              <a:ext cx="1098469" cy="1098469"/>
              <a:chOff x="1213029" y="2257561"/>
              <a:chExt cx="1098469" cy="109846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213029" y="2257561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25583" y="1992998"/>
              <a:ext cx="1098469" cy="1098469"/>
              <a:chOff x="1525583" y="1992998"/>
              <a:chExt cx="1098469" cy="109846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1525583" y="1992998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54567" y="2555618"/>
              <a:ext cx="1098469" cy="1098469"/>
              <a:chOff x="854567" y="2555618"/>
              <a:chExt cx="1098469" cy="109846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854567" y="2555618"/>
                <a:ext cx="1098469" cy="1098469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87839" y="2873903"/>
            <a:ext cx="10027900" cy="29950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517921" y="5247666"/>
            <a:ext cx="719840" cy="1123429"/>
            <a:chOff x="13517921" y="5247666"/>
            <a:chExt cx="719840" cy="112342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623300" y="5541866"/>
              <a:ext cx="509081" cy="509081"/>
              <a:chOff x="13623300" y="5541866"/>
              <a:chExt cx="509081" cy="50908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3440000">
                <a:off x="13623300" y="5541866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23300" y="5353045"/>
              <a:ext cx="509081" cy="509081"/>
              <a:chOff x="13623300" y="5353045"/>
              <a:chExt cx="509081" cy="50908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3440000">
                <a:off x="13623300" y="5353045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623300" y="5756633"/>
              <a:ext cx="509081" cy="509081"/>
              <a:chOff x="13623300" y="5756633"/>
              <a:chExt cx="509081" cy="50908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3440000">
                <a:off x="13623300" y="5756633"/>
                <a:ext cx="509081" cy="509081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5869165" y="4248554"/>
            <a:ext cx="217697" cy="2721218"/>
            <a:chOff x="15869165" y="4248554"/>
            <a:chExt cx="217697" cy="272121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869165" y="4248554"/>
              <a:ext cx="217697" cy="27212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498555" y="7403525"/>
            <a:ext cx="266098" cy="3326228"/>
            <a:chOff x="16498555" y="7403525"/>
            <a:chExt cx="266098" cy="332622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498555" y="7403525"/>
              <a:ext cx="266098" cy="332622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080092" y="7756790"/>
            <a:ext cx="256302" cy="3203778"/>
            <a:chOff x="13080092" y="7756790"/>
            <a:chExt cx="256302" cy="320377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80092" y="7756790"/>
              <a:ext cx="256302" cy="320377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63076" y="4161381"/>
            <a:ext cx="11577163" cy="33338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8" y="724364"/>
            <a:ext cx="8373828" cy="1644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352" y="1803127"/>
            <a:ext cx="3454446" cy="10640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82841" y="1935829"/>
            <a:ext cx="9532681" cy="7998805"/>
            <a:chOff x="7882841" y="1935829"/>
            <a:chExt cx="9532681" cy="79988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82841" y="1935829"/>
              <a:ext cx="9532681" cy="79988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5730" y="3099187"/>
            <a:ext cx="16920154" cy="2862384"/>
            <a:chOff x="645730" y="3099187"/>
            <a:chExt cx="16920154" cy="28623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730" y="3099187"/>
              <a:ext cx="16920154" cy="28623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838" y="724364"/>
            <a:ext cx="8373828" cy="16441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6172" y="3571052"/>
            <a:ext cx="13032154" cy="20789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7352" y="1803127"/>
            <a:ext cx="6947055" cy="10640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8" y="724364"/>
            <a:ext cx="8373828" cy="1644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1923" y="2746592"/>
            <a:ext cx="9380763" cy="40803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352" y="1803127"/>
            <a:ext cx="5806160" cy="10640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36582" y="2496268"/>
            <a:ext cx="4127330" cy="3221331"/>
            <a:chOff x="12836582" y="2496268"/>
            <a:chExt cx="4127330" cy="32213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36582" y="2496268"/>
              <a:ext cx="4127330" cy="32213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00661" y="6600986"/>
            <a:ext cx="7163251" cy="1788301"/>
            <a:chOff x="9800661" y="6600986"/>
            <a:chExt cx="7163251" cy="17883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00661" y="6600986"/>
              <a:ext cx="7163251" cy="17883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67396" y="8906004"/>
            <a:ext cx="11696516" cy="407278"/>
            <a:chOff x="5267396" y="8906004"/>
            <a:chExt cx="11696516" cy="4072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67396" y="8906004"/>
              <a:ext cx="11696516" cy="4072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8" y="724364"/>
            <a:ext cx="8373828" cy="1644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1923" y="2746592"/>
            <a:ext cx="14998554" cy="30778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352" y="1803127"/>
            <a:ext cx="4614265" cy="10640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357" y="5947257"/>
            <a:ext cx="8942813" cy="2191866"/>
            <a:chOff x="597357" y="5947257"/>
            <a:chExt cx="8942813" cy="21918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357" y="5947257"/>
              <a:ext cx="8942813" cy="21918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7357" y="8526759"/>
            <a:ext cx="10147939" cy="705262"/>
            <a:chOff x="597357" y="8526759"/>
            <a:chExt cx="10147939" cy="7052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357" y="8526759"/>
              <a:ext cx="10147939" cy="705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8" y="724364"/>
            <a:ext cx="8373828" cy="1644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1923" y="2746592"/>
            <a:ext cx="15123240" cy="27436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352" y="1803127"/>
            <a:ext cx="3856484" cy="10640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5730" y="5712782"/>
            <a:ext cx="12342266" cy="1816301"/>
            <a:chOff x="645730" y="5712782"/>
            <a:chExt cx="12342266" cy="18163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5730" y="5712782"/>
              <a:ext cx="12342266" cy="18163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5730" y="7955148"/>
            <a:ext cx="12982669" cy="450895"/>
            <a:chOff x="645730" y="7955148"/>
            <a:chExt cx="12982669" cy="4508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730" y="7955148"/>
              <a:ext cx="12982669" cy="450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8" y="724364"/>
            <a:ext cx="8373828" cy="1644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1923" y="2613259"/>
            <a:ext cx="15123240" cy="27436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352" y="1803127"/>
            <a:ext cx="3856484" cy="10640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5730" y="9059510"/>
            <a:ext cx="12982669" cy="450895"/>
            <a:chOff x="645730" y="9059510"/>
            <a:chExt cx="12982669" cy="4508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5730" y="9059510"/>
              <a:ext cx="12982669" cy="4508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7357" y="5383459"/>
            <a:ext cx="11222143" cy="3571290"/>
            <a:chOff x="597357" y="5383459"/>
            <a:chExt cx="11222143" cy="35712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357" y="5383459"/>
              <a:ext cx="11222143" cy="35712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7357" y="9447531"/>
            <a:ext cx="13812700" cy="544641"/>
            <a:chOff x="597357" y="9447531"/>
            <a:chExt cx="13812700" cy="5446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7357" y="9447531"/>
              <a:ext cx="13812700" cy="5446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8" y="724364"/>
            <a:ext cx="8373828" cy="1644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1923" y="2746592"/>
            <a:ext cx="14959706" cy="474865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352" y="1803127"/>
            <a:ext cx="3045922" cy="10640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49509" y="4396714"/>
            <a:ext cx="8017016" cy="5444391"/>
            <a:chOff x="9549509" y="4396714"/>
            <a:chExt cx="8017016" cy="54443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49509" y="4396714"/>
              <a:ext cx="8017016" cy="54443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2665" y="7827348"/>
            <a:ext cx="7666079" cy="1747707"/>
            <a:chOff x="422665" y="7827348"/>
            <a:chExt cx="7666079" cy="17477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2665" y="7827348"/>
              <a:ext cx="7666079" cy="17477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8" y="724364"/>
            <a:ext cx="8373828" cy="1644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3550" y="2572821"/>
            <a:ext cx="15201354" cy="40803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352" y="1723631"/>
            <a:ext cx="3316179" cy="11744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357" y="5824561"/>
            <a:ext cx="12038458" cy="3846608"/>
            <a:chOff x="597357" y="5824561"/>
            <a:chExt cx="12038458" cy="38466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357" y="5824561"/>
              <a:ext cx="12038458" cy="38466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37458" y="6878158"/>
            <a:ext cx="4689468" cy="2819745"/>
            <a:chOff x="13037458" y="6878158"/>
            <a:chExt cx="4689468" cy="28197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37458" y="6878158"/>
              <a:ext cx="4689468" cy="28197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8" y="724364"/>
            <a:ext cx="8373828" cy="1644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3550" y="2572821"/>
            <a:ext cx="15084811" cy="44144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8305" y="1723631"/>
            <a:ext cx="4664627" cy="11744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5730" y="6037387"/>
            <a:ext cx="10067827" cy="3587386"/>
            <a:chOff x="645730" y="6037387"/>
            <a:chExt cx="10067827" cy="35873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5730" y="6037387"/>
              <a:ext cx="10067827" cy="35873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963" y="4771429"/>
            <a:ext cx="16920154" cy="1784461"/>
            <a:chOff x="609963" y="4771429"/>
            <a:chExt cx="16920154" cy="17844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963" y="4771429"/>
              <a:ext cx="16920154" cy="17844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314" y="724364"/>
            <a:ext cx="6946514" cy="16441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3550" y="2487107"/>
            <a:ext cx="16903735" cy="40803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7352" y="1723631"/>
            <a:ext cx="2924370" cy="11649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36" y="4876259"/>
            <a:ext cx="16781763" cy="57511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2583" y="542793"/>
            <a:ext cx="2064258" cy="1597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19661" y="2803585"/>
            <a:ext cx="6743517" cy="555684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963" y="5486216"/>
            <a:ext cx="16920154" cy="1784461"/>
            <a:chOff x="609963" y="5486216"/>
            <a:chExt cx="16920154" cy="17844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963" y="5486216"/>
              <a:ext cx="16920154" cy="17844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314" y="724364"/>
            <a:ext cx="6946514" cy="16441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1169" y="2523297"/>
            <a:ext cx="16827097" cy="46195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7352" y="1803127"/>
            <a:ext cx="6281436" cy="106403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9258" y="5255378"/>
            <a:ext cx="9613840" cy="30778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5730" y="7892565"/>
            <a:ext cx="7710349" cy="1631261"/>
            <a:chOff x="645730" y="7892565"/>
            <a:chExt cx="7710349" cy="16312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5730" y="7892565"/>
              <a:ext cx="7710349" cy="16312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09624" y="7565784"/>
            <a:ext cx="8679963" cy="2445223"/>
            <a:chOff x="8509624" y="7565784"/>
            <a:chExt cx="8679963" cy="24452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09624" y="7565784"/>
              <a:ext cx="8679963" cy="2445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24364"/>
            <a:ext cx="6946514" cy="1644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492193" y="-1359312"/>
            <a:ext cx="30821373" cy="90389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352" y="1803127"/>
            <a:ext cx="6281436" cy="10640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5730" y="3919387"/>
            <a:ext cx="13635778" cy="2534399"/>
            <a:chOff x="645730" y="3919387"/>
            <a:chExt cx="13635778" cy="25343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5730" y="3919387"/>
              <a:ext cx="13635778" cy="25343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9197" y="7229057"/>
            <a:ext cx="8882590" cy="1882496"/>
            <a:chOff x="699197" y="7229057"/>
            <a:chExt cx="8882590" cy="18824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9197" y="7229057"/>
              <a:ext cx="8882590" cy="18824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24364"/>
            <a:ext cx="7604362" cy="1644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216" y="2820212"/>
            <a:ext cx="16248163" cy="42717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352" y="1803127"/>
            <a:ext cx="4474694" cy="106403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40" y="2700021"/>
            <a:ext cx="11470554" cy="55505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314" y="724364"/>
            <a:ext cx="7604362" cy="1644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352" y="1723631"/>
            <a:ext cx="1859846" cy="11649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357" y="3912525"/>
            <a:ext cx="10654595" cy="2567598"/>
            <a:chOff x="597357" y="3912525"/>
            <a:chExt cx="10654595" cy="25675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357" y="3912525"/>
              <a:ext cx="10654595" cy="25675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43031" y="4032460"/>
            <a:ext cx="4218259" cy="25029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357" y="7733450"/>
            <a:ext cx="13429051" cy="1734667"/>
            <a:chOff x="597357" y="7733450"/>
            <a:chExt cx="13429051" cy="17346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7357" y="7733450"/>
              <a:ext cx="13429051" cy="1734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24364"/>
            <a:ext cx="7604362" cy="1644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1169" y="2616212"/>
            <a:ext cx="9412735" cy="25542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352" y="1723631"/>
            <a:ext cx="2195360" cy="12125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357" y="5496003"/>
            <a:ext cx="10070616" cy="4227807"/>
            <a:chOff x="597357" y="5496003"/>
            <a:chExt cx="10070616" cy="42278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357" y="5496003"/>
              <a:ext cx="10070616" cy="422780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54306" y="6011622"/>
            <a:ext cx="3702811" cy="33718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98914" y="5746051"/>
            <a:ext cx="6674544" cy="3977759"/>
            <a:chOff x="10998914" y="5746051"/>
            <a:chExt cx="6674544" cy="39777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98914" y="5746051"/>
              <a:ext cx="6674544" cy="39777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24364"/>
            <a:ext cx="7604362" cy="1644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1169" y="2616212"/>
            <a:ext cx="15770297" cy="59494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352" y="1803127"/>
            <a:ext cx="2652941" cy="10640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3040" y="4694271"/>
            <a:ext cx="8834861" cy="23460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08357" y="6314155"/>
            <a:ext cx="8145302" cy="3345392"/>
            <a:chOff x="9608357" y="6314155"/>
            <a:chExt cx="8145302" cy="33453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8357" y="6314155"/>
              <a:ext cx="8145302" cy="33453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62315" y="3950220"/>
            <a:ext cx="4545117" cy="2171406"/>
            <a:chOff x="9262315" y="3950220"/>
            <a:chExt cx="4545117" cy="21714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62315" y="3950220"/>
              <a:ext cx="4545117" cy="21714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24364"/>
            <a:ext cx="7604362" cy="1644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1169" y="2616212"/>
            <a:ext cx="16854040" cy="29285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352" y="1803127"/>
            <a:ext cx="4801436" cy="10640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5730" y="4848789"/>
            <a:ext cx="10996837" cy="2749209"/>
            <a:chOff x="645730" y="4848789"/>
            <a:chExt cx="10996837" cy="27492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5730" y="4848789"/>
              <a:ext cx="10996837" cy="27492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0724" y="7905433"/>
            <a:ext cx="4916089" cy="1774350"/>
            <a:chOff x="610724" y="7905433"/>
            <a:chExt cx="4916089" cy="17743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724" y="7905433"/>
              <a:ext cx="4916089" cy="17743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24364"/>
            <a:ext cx="9281914" cy="1644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1169" y="2576111"/>
            <a:ext cx="8966202" cy="75901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352" y="1723631"/>
            <a:ext cx="3574341" cy="12030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91373" y="4285001"/>
            <a:ext cx="8807708" cy="5383419"/>
            <a:chOff x="9491373" y="4285001"/>
            <a:chExt cx="8807708" cy="53834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91373" y="4285001"/>
              <a:ext cx="8807708" cy="53834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24364"/>
            <a:ext cx="9281914" cy="1644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645" y="2556326"/>
            <a:ext cx="4614402" cy="193525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352" y="1723631"/>
            <a:ext cx="3574341" cy="12030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23859" y="2652295"/>
            <a:ext cx="12435121" cy="7053399"/>
            <a:chOff x="5823859" y="2652295"/>
            <a:chExt cx="12435121" cy="70533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3859" y="2652295"/>
              <a:ext cx="12435121" cy="70533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24364"/>
            <a:ext cx="9281914" cy="1644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645" y="2556326"/>
            <a:ext cx="15951306" cy="32167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352" y="1803127"/>
            <a:ext cx="3749513" cy="10640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3790" y="5621513"/>
            <a:ext cx="10244581" cy="4046822"/>
            <a:chOff x="503790" y="5621513"/>
            <a:chExt cx="10244581" cy="40468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790" y="5621513"/>
              <a:ext cx="10244581" cy="40468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8" y="724364"/>
            <a:ext cx="10427533" cy="1644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352" y="1803127"/>
            <a:ext cx="3662541" cy="10640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3352" y="2694535"/>
            <a:ext cx="17470382" cy="35190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3790" y="5429262"/>
            <a:ext cx="10338828" cy="3734510"/>
            <a:chOff x="503790" y="5429262"/>
            <a:chExt cx="10338828" cy="37345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790" y="5429262"/>
              <a:ext cx="10338828" cy="37345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42413" y="5289891"/>
            <a:ext cx="7091470" cy="4307319"/>
            <a:chOff x="10542413" y="5289891"/>
            <a:chExt cx="7091470" cy="43073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42413" y="5289891"/>
              <a:ext cx="7091470" cy="43073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24364"/>
            <a:ext cx="9281914" cy="1644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645" y="2556326"/>
            <a:ext cx="15951306" cy="60494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352" y="1803127"/>
            <a:ext cx="3749513" cy="10640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0624" y="8528684"/>
            <a:ext cx="5363767" cy="1271887"/>
            <a:chOff x="570624" y="8528684"/>
            <a:chExt cx="5363767" cy="12718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624" y="8528684"/>
              <a:ext cx="5363767" cy="12718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43473" y="6485062"/>
            <a:ext cx="8264154" cy="3315510"/>
            <a:chOff x="9743473" y="6485062"/>
            <a:chExt cx="8264154" cy="33155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43473" y="6485062"/>
              <a:ext cx="8264154" cy="33155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6124" y="1823779"/>
            <a:ext cx="8452774" cy="8086400"/>
            <a:chOff x="9116124" y="1823779"/>
            <a:chExt cx="8452774" cy="80864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16124" y="1823779"/>
              <a:ext cx="8452774" cy="80864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838" y="724364"/>
            <a:ext cx="10427533" cy="16441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352" y="1803127"/>
            <a:ext cx="3343541" cy="106403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1923" y="2683107"/>
            <a:ext cx="8551392" cy="139361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7352" y="4380955"/>
            <a:ext cx="4143922" cy="12030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2553" y="5508571"/>
            <a:ext cx="8265106" cy="3890378"/>
            <a:chOff x="652553" y="5508571"/>
            <a:chExt cx="8265106" cy="38903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553" y="5508571"/>
              <a:ext cx="8265106" cy="38903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8926" y="5869653"/>
            <a:ext cx="7128507" cy="28267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8" y="707259"/>
            <a:ext cx="12504323" cy="16761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9687" y="2531316"/>
            <a:ext cx="15983086" cy="32158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352" y="1803127"/>
            <a:ext cx="4100932" cy="10640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4360" y="5436743"/>
            <a:ext cx="15391928" cy="4005922"/>
            <a:chOff x="954360" y="5436743"/>
            <a:chExt cx="15391928" cy="40059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4360" y="5436743"/>
              <a:ext cx="15391928" cy="4005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8" y="707259"/>
            <a:ext cx="12504323" cy="16761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63" y="2520421"/>
            <a:ext cx="16198354" cy="21901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352" y="1803127"/>
            <a:ext cx="4100932" cy="10640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3632" y="4562056"/>
            <a:ext cx="13840518" cy="4991220"/>
            <a:chOff x="1823632" y="4562056"/>
            <a:chExt cx="13840518" cy="49912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23632" y="4562056"/>
              <a:ext cx="13840518" cy="49912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8" y="707259"/>
            <a:ext cx="12504323" cy="16761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8825" y="2741097"/>
            <a:ext cx="17379889" cy="43593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2217" y="1803127"/>
            <a:ext cx="5124617" cy="10640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18761" y="5466339"/>
            <a:ext cx="12166960" cy="4632240"/>
            <a:chOff x="3118761" y="5466339"/>
            <a:chExt cx="12166960" cy="46322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8761" y="5466339"/>
              <a:ext cx="12166960" cy="46322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8" y="707259"/>
            <a:ext cx="12504323" cy="16761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2217" y="1803127"/>
            <a:ext cx="5824865" cy="10640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82094" y="4130863"/>
            <a:ext cx="10256287" cy="4951311"/>
            <a:chOff x="8382094" y="4130863"/>
            <a:chExt cx="10256287" cy="49513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94" y="4130863"/>
              <a:ext cx="10256287" cy="495131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8825" y="2741097"/>
            <a:ext cx="17025041" cy="72466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5730" y="2724918"/>
            <a:ext cx="16920154" cy="2648516"/>
            <a:chOff x="645730" y="2724918"/>
            <a:chExt cx="16920154" cy="26485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730" y="2724918"/>
              <a:ext cx="16920154" cy="264851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838" y="724364"/>
            <a:ext cx="8373828" cy="16441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1307" y="2808240"/>
            <a:ext cx="15994668" cy="24378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7352" y="1803127"/>
            <a:ext cx="9016265" cy="106403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7352" y="5583173"/>
            <a:ext cx="7047894" cy="10640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2553" y="6649304"/>
            <a:ext cx="16920154" cy="3077847"/>
            <a:chOff x="652553" y="6649304"/>
            <a:chExt cx="16920154" cy="30778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553" y="6649304"/>
              <a:ext cx="16920154" cy="307784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4097" y="6369926"/>
            <a:ext cx="16162925" cy="34119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2023-07-19T09:01:54Z</dcterms:created>
  <dcterms:modified xsi:type="dcterms:W3CDTF">2023-07-19T09:01:54Z</dcterms:modified>
</cp:coreProperties>
</file>